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0" r:id="rId4"/>
    <p:sldId id="271" r:id="rId5"/>
    <p:sldId id="272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025"/>
            <a:ext cx="548640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06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602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21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del 2017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Propósito # 38:</a:t>
            </a:r>
            <a:r>
              <a:rPr lang="es-ES_tradnl" altLang="en-US" sz="3200" dirty="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dirty="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house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and home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800" dirty="0" smtClean="0">
              <a:solidFill>
                <a:srgbClr val="7030A0"/>
              </a:solidFill>
            </a:endParaRPr>
          </a:p>
          <a:p>
            <a:pPr marL="762000" indent="-762000" eaLnBrk="1" hangingPunct="1"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Actividad Inicial</a:t>
            </a:r>
            <a:r>
              <a:rPr lang="es-ES_tradnl" altLang="en-US" sz="3200" dirty="0" smtClean="0">
                <a:solidFill>
                  <a:srgbClr val="FF3300"/>
                </a:solidFill>
              </a:rPr>
              <a:t>:</a:t>
            </a:r>
            <a:endParaRPr lang="es-ES_tradnl" altLang="en-US" sz="3200" dirty="0" smtClean="0">
              <a:solidFill>
                <a:srgbClr val="FF3300"/>
              </a:solidFill>
            </a:endParaRPr>
          </a:p>
          <a:p>
            <a:pPr eaLnBrk="1" hangingPunct="1"/>
            <a:r>
              <a:rPr lang="es-ES_tradnl" altLang="en-US" sz="3200" dirty="0" err="1" smtClean="0"/>
              <a:t>Copy</a:t>
            </a:r>
            <a:r>
              <a:rPr lang="es-ES_tradnl" altLang="en-US" sz="3200" dirty="0" smtClean="0"/>
              <a:t> &amp; complete </a:t>
            </a:r>
            <a:r>
              <a:rPr lang="es-ES_tradnl" altLang="en-US" sz="3200" dirty="0" err="1" smtClean="0"/>
              <a:t>with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correct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form</a:t>
            </a:r>
            <a:r>
              <a:rPr lang="es-ES_tradnl" altLang="en-US" sz="3200" dirty="0" smtClean="0"/>
              <a:t> of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verb</a:t>
            </a:r>
            <a:r>
              <a:rPr lang="es-ES_tradnl" altLang="en-US" sz="3200" dirty="0" smtClean="0"/>
              <a:t>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¡Hola! Yo ___________ </a:t>
            </a:r>
            <a:r>
              <a:rPr lang="es-ES_tradnl" altLang="en-US" sz="3200" i="1" dirty="0" smtClean="0"/>
              <a:t>(</a:t>
            </a:r>
            <a:r>
              <a:rPr lang="es-ES_tradnl" altLang="en-US" sz="3200" i="1" dirty="0" err="1" smtClean="0"/>
              <a:t>your</a:t>
            </a:r>
            <a:r>
              <a:rPr lang="es-ES_tradnl" altLang="en-US" sz="3200" i="1" dirty="0" smtClean="0"/>
              <a:t> </a:t>
            </a:r>
            <a:r>
              <a:rPr lang="es-ES_tradnl" altLang="en-US" sz="3200" i="1" dirty="0" err="1" smtClean="0"/>
              <a:t>name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Yo ______ de __________ </a:t>
            </a:r>
            <a:r>
              <a:rPr lang="es-ES_tradnl" altLang="en-US" sz="3200" i="1" dirty="0" smtClean="0"/>
              <a:t>(a place)</a:t>
            </a:r>
            <a:endParaRPr lang="es-ES_tradnl" altLang="en-US" sz="3200" dirty="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Y, ¿de donde ________ tú?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971800"/>
            <a:ext cx="31242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dirty="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962400" cy="25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286000" y="10668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133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886200" y="3505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06875"/>
            <a:ext cx="351126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3340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 dirty="0" err="1">
                <a:latin typeface="Comic Sans MS" pitchFamily="66" charset="0"/>
              </a:rPr>
              <a:t>Dining</a:t>
            </a:r>
            <a:r>
              <a:rPr lang="es-ES_tradnl" altLang="en-US" sz="3000" dirty="0">
                <a:latin typeface="Comic Sans MS" pitchFamily="66" charset="0"/>
              </a:rPr>
              <a:t> </a:t>
            </a:r>
            <a:r>
              <a:rPr lang="es-ES_tradnl" altLang="en-US" sz="3000" dirty="0" err="1">
                <a:latin typeface="Comic Sans MS" pitchFamily="66" charset="0"/>
              </a:rPr>
              <a:t>Room</a:t>
            </a:r>
            <a:endParaRPr lang="es-ES_tradnl" altLang="en-US" sz="3000" dirty="0">
              <a:latin typeface="Comic Sans MS" pitchFamily="66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cuartos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rooms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sp>
        <p:nvSpPr>
          <p:cNvPr id="10267" name="TextBox 43"/>
          <p:cNvSpPr txBox="1">
            <a:spLocks noChangeArrowheads="1"/>
          </p:cNvSpPr>
          <p:nvPr/>
        </p:nvSpPr>
        <p:spPr bwMode="auto">
          <a:xfrm>
            <a:off x="4495800" y="533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114800"/>
          </a:xfrm>
        </p:spPr>
        <p:txBody>
          <a:bodyPr/>
          <a:lstStyle/>
          <a:p>
            <a:r>
              <a:rPr lang="en-US" dirty="0" smtClean="0"/>
              <a:t>Textbook: 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</a:t>
            </a:r>
            <a:r>
              <a:rPr lang="en-US" dirty="0" smtClean="0"/>
              <a:t>p.65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2</a:t>
            </a:r>
            <a:r>
              <a:rPr lang="en-US" dirty="0" smtClean="0"/>
              <a:t> by NO LATER than TUESDAY, JAN 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-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endParaRPr lang="en-US" kern="0" dirty="0" smtClean="0">
              <a:solidFill>
                <a:srgbClr val="FF0000"/>
              </a:solidFill>
            </a:endParaRPr>
          </a:p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4199</TotalTime>
  <Words>193</Words>
  <Application>Microsoft Office PowerPoint</Application>
  <PresentationFormat>On-screen Show (4:3)</PresentationFormat>
  <Paragraphs>62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Learning to Write</vt:lpstr>
      <vt:lpstr>Me llamo ___________ Clase 602 La fecha es el 21 de diciembre del 2017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71</cp:revision>
  <cp:lastPrinted>2015-01-12T15:16:24Z</cp:lastPrinted>
  <dcterms:created xsi:type="dcterms:W3CDTF">2010-03-02T20:53:29Z</dcterms:created>
  <dcterms:modified xsi:type="dcterms:W3CDTF">2017-12-21T21:48:57Z</dcterms:modified>
</cp:coreProperties>
</file>